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rels" ContentType="application/vnd.openxmlformats-package.relationships+xml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sldIdLst>
    <p:sldId id="256" r:id="rId3"/>
    <p:sldId id="257" r:id="rId4"/>
    <p:sldId id="258" r:id="rId5"/>
    <p:sldId id="25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0323"/>
    <p:restoredTop sz="94624"/>
  </p:normalViewPr>
  <p:slideViewPr>
    <p:cSldViewPr snapToGrid="0" snapToObjects="1">
      <p:cViewPr>
        <p:scale>
          <a:sx n="39" d="100"/>
          <a:sy n="39" d="100"/>
        </p:scale>
        <p:origin x="1472" y="1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tiff>
</file>

<file path=ppt/media/image3.tiff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A636B-16EE-6F4C-9162-44CDB455FC01}" type="datetimeFigureOut">
              <a:rPr lang="en-US" smtClean="0"/>
              <a:t>5/9/17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06A34-E778-6F49-A78E-29E318188A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988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A636B-16EE-6F4C-9162-44CDB455FC01}" type="datetimeFigureOut">
              <a:rPr lang="en-US" smtClean="0"/>
              <a:t>5/9/17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06A34-E778-6F49-A78E-29E318188A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900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A636B-16EE-6F4C-9162-44CDB455FC01}" type="datetimeFigureOut">
              <a:rPr lang="en-US" smtClean="0"/>
              <a:t>5/9/17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06A34-E778-6F49-A78E-29E318188A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8332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7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D761F-6BFD-41B3-A670-148883DEE75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5/9/17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01C7A-019E-4EE4-9BC9-CD68FA513B4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D761F-6BFD-41B3-A670-148883DEE75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5/9/17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01C7A-019E-4EE4-9BC9-CD68FA513B4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2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D761F-6BFD-41B3-A670-148883DEE75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5/9/17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01C7A-019E-4EE4-9BC9-CD68FA513B4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2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2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D761F-6BFD-41B3-A670-148883DEE75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5/9/17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01C7A-019E-4EE4-9BC9-CD68FA513B4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4"/>
            <a:ext cx="5386917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0" y="1535114"/>
            <a:ext cx="5389033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0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D761F-6BFD-41B3-A670-148883DEE75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5/9/17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01C7A-019E-4EE4-9BC9-CD68FA513B4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D761F-6BFD-41B3-A670-148883DEE75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5/9/17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01C7A-019E-4EE4-9BC9-CD68FA513B4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D761F-6BFD-41B3-A670-148883DEE75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5/9/17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01C7A-019E-4EE4-9BC9-CD68FA513B4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50"/>
            <a:ext cx="4011084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D761F-6BFD-41B3-A670-148883DEE75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5/9/17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01C7A-019E-4EE4-9BC9-CD68FA513B4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A636B-16EE-6F4C-9162-44CDB455FC01}" type="datetimeFigureOut">
              <a:rPr lang="en-US" smtClean="0"/>
              <a:t>5/9/17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06A34-E778-6F49-A78E-29E318188A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387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1"/>
            <a:ext cx="73152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9"/>
            <a:ext cx="73152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D761F-6BFD-41B3-A670-148883DEE75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5/9/17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01C7A-019E-4EE4-9BC9-CD68FA513B4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D761F-6BFD-41B3-A670-148883DEE75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5/9/17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01C7A-019E-4EE4-9BC9-CD68FA513B4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0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D761F-6BFD-41B3-A670-148883DEE75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5/9/17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01C7A-019E-4EE4-9BC9-CD68FA513B4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A636B-16EE-6F4C-9162-44CDB455FC01}" type="datetimeFigureOut">
              <a:rPr lang="en-US" smtClean="0"/>
              <a:t>5/9/17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06A34-E778-6F49-A78E-29E318188A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7558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A636B-16EE-6F4C-9162-44CDB455FC01}" type="datetimeFigureOut">
              <a:rPr lang="en-US" smtClean="0"/>
              <a:t>5/9/17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06A34-E778-6F49-A78E-29E318188A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00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A636B-16EE-6F4C-9162-44CDB455FC01}" type="datetimeFigureOut">
              <a:rPr lang="en-US" smtClean="0"/>
              <a:t>5/9/17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06A34-E778-6F49-A78E-29E318188A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457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A636B-16EE-6F4C-9162-44CDB455FC01}" type="datetimeFigureOut">
              <a:rPr lang="en-US" smtClean="0"/>
              <a:t>5/9/17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06A34-E778-6F49-A78E-29E318188A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4263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A636B-16EE-6F4C-9162-44CDB455FC01}" type="datetimeFigureOut">
              <a:rPr lang="en-US" smtClean="0"/>
              <a:t>5/9/17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06A34-E778-6F49-A78E-29E318188A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2076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A636B-16EE-6F4C-9162-44CDB455FC01}" type="datetimeFigureOut">
              <a:rPr lang="en-US" smtClean="0"/>
              <a:t>5/9/17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06A34-E778-6F49-A78E-29E318188A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4992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A636B-16EE-6F4C-9162-44CDB455FC01}" type="datetimeFigureOut">
              <a:rPr lang="en-US" smtClean="0"/>
              <a:t>5/9/17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06A34-E778-6F49-A78E-29E318188A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5728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2A636B-16EE-6F4C-9162-44CDB455FC01}" type="datetimeFigureOut">
              <a:rPr lang="en-US" smtClean="0"/>
              <a:t>5/9/17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F06A34-E778-6F49-A78E-29E318188A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195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2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BD761F-6BFD-41B3-A670-148883DEE75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5/9/17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501C7A-019E-4EE4-9BC9-CD68FA513B4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780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2.tiff"/><Relationship Id="rId5" Type="http://schemas.openxmlformats.org/officeDocument/2006/relationships/image" Target="../media/image3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3.xml.rels><?xml version="1.0" encoding="UTF-8" standalone="yes"?>
<Relationships xmlns="http://schemas.openxmlformats.org/package/2006/relationships"><Relationship Id="rId11" Type="http://schemas.openxmlformats.org/officeDocument/2006/relationships/hyperlink" Target="http://pics.clipartpng.com/Green_Pear_Fruit_PNG_Clipart-225.png" TargetMode="External"/><Relationship Id="rId12" Type="http://schemas.openxmlformats.org/officeDocument/2006/relationships/image" Target="../media/image10.png"/><Relationship Id="rId13" Type="http://schemas.microsoft.com/office/2007/relationships/hdphoto" Target="../media/hdphoto6.wdp"/><Relationship Id="rId14" Type="http://schemas.openxmlformats.org/officeDocument/2006/relationships/image" Target="../media/image11.png"/><Relationship Id="rId15" Type="http://schemas.openxmlformats.org/officeDocument/2006/relationships/image" Target="../media/image12.png"/><Relationship Id="rId16" Type="http://schemas.openxmlformats.org/officeDocument/2006/relationships/image" Target="../media/image13.png"/><Relationship Id="rId17" Type="http://schemas.microsoft.com/office/2007/relationships/hdphoto" Target="../media/hdphoto7.wdp"/><Relationship Id="rId18" Type="http://schemas.openxmlformats.org/officeDocument/2006/relationships/image" Target="../media/image14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.jpeg"/><Relationship Id="rId3" Type="http://schemas.openxmlformats.org/officeDocument/2006/relationships/image" Target="../media/image6.png"/><Relationship Id="rId4" Type="http://schemas.microsoft.com/office/2007/relationships/hdphoto" Target="../media/hdphoto2.wdp"/><Relationship Id="rId5" Type="http://schemas.openxmlformats.org/officeDocument/2006/relationships/image" Target="../media/image7.png"/><Relationship Id="rId6" Type="http://schemas.microsoft.com/office/2007/relationships/hdphoto" Target="../media/hdphoto3.wdp"/><Relationship Id="rId7" Type="http://schemas.openxmlformats.org/officeDocument/2006/relationships/image" Target="../media/image8.png"/><Relationship Id="rId8" Type="http://schemas.microsoft.com/office/2007/relationships/hdphoto" Target="../media/hdphoto4.wdp"/><Relationship Id="rId9" Type="http://schemas.openxmlformats.org/officeDocument/2006/relationships/image" Target="../media/image9.png"/><Relationship Id="rId10" Type="http://schemas.microsoft.com/office/2007/relationships/hdphoto" Target="../media/hdphoto5.wdp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3243628">
            <a:off x="2515626" y="2527663"/>
            <a:ext cx="965348" cy="990825"/>
          </a:xfrm>
          <a:noFill/>
        </p:spPr>
        <p:txBody>
          <a:bodyPr>
            <a:noAutofit/>
          </a:bodyPr>
          <a:lstStyle/>
          <a:p>
            <a:r>
              <a:rPr lang="en-US" sz="7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Bauhaus 93" charset="0"/>
                <a:ea typeface="Bauhaus 93" charset="0"/>
                <a:cs typeface="Bauhaus 93" charset="0"/>
              </a:rPr>
              <a:t>C</a:t>
            </a:r>
            <a:endParaRPr lang="en-US" sz="7200" dirty="0">
              <a:solidFill>
                <a:schemeClr val="tx1">
                  <a:lumMod val="65000"/>
                  <a:lumOff val="35000"/>
                </a:schemeClr>
              </a:solidFill>
              <a:latin typeface="Bauhaus 93" charset="0"/>
              <a:ea typeface="Bauhaus 93" charset="0"/>
              <a:cs typeface="Bauhaus 93" charset="0"/>
            </a:endParaRPr>
          </a:p>
        </p:txBody>
      </p:sp>
      <p:sp>
        <p:nvSpPr>
          <p:cNvPr id="14" name="Subtitle 2"/>
          <p:cNvSpPr txBox="1">
            <a:spLocks/>
          </p:cNvSpPr>
          <p:nvPr/>
        </p:nvSpPr>
        <p:spPr>
          <a:xfrm rot="19598868">
            <a:off x="7700264" y="3274256"/>
            <a:ext cx="916741" cy="973414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7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Bauhaus 93" charset="0"/>
                <a:ea typeface="Bauhaus 93" charset="0"/>
                <a:cs typeface="Bauhaus 93" charset="0"/>
              </a:rPr>
              <a:t>F</a:t>
            </a:r>
            <a:endParaRPr lang="en-US" sz="7200" dirty="0">
              <a:solidFill>
                <a:schemeClr val="tx1">
                  <a:lumMod val="65000"/>
                  <a:lumOff val="35000"/>
                </a:schemeClr>
              </a:solidFill>
              <a:latin typeface="Bauhaus 93" charset="0"/>
              <a:ea typeface="Bauhaus 93" charset="0"/>
              <a:cs typeface="Bauhaus 93" charset="0"/>
            </a:endParaRPr>
          </a:p>
        </p:txBody>
      </p:sp>
      <p:sp>
        <p:nvSpPr>
          <p:cNvPr id="19" name="Subtitle 2"/>
          <p:cNvSpPr txBox="1">
            <a:spLocks/>
          </p:cNvSpPr>
          <p:nvPr/>
        </p:nvSpPr>
        <p:spPr>
          <a:xfrm>
            <a:off x="5236444" y="3051877"/>
            <a:ext cx="965348" cy="973414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7200" smtClean="0">
                <a:solidFill>
                  <a:schemeClr val="tx1">
                    <a:lumMod val="65000"/>
                    <a:lumOff val="35000"/>
                  </a:schemeClr>
                </a:solidFill>
                <a:latin typeface="Bauhaus 93" charset="0"/>
                <a:ea typeface="Bauhaus 93" charset="0"/>
                <a:cs typeface="Bauhaus 93" charset="0"/>
              </a:rPr>
              <a:t>I</a:t>
            </a:r>
            <a:endParaRPr lang="en-US" sz="7200" dirty="0">
              <a:solidFill>
                <a:schemeClr val="tx1">
                  <a:lumMod val="65000"/>
                  <a:lumOff val="35000"/>
                </a:schemeClr>
              </a:solidFill>
              <a:latin typeface="Bauhaus 93" charset="0"/>
              <a:ea typeface="Bauhaus 93" charset="0"/>
              <a:cs typeface="Bauhaus 93" charset="0"/>
            </a:endParaRPr>
          </a:p>
        </p:txBody>
      </p:sp>
      <p:sp>
        <p:nvSpPr>
          <p:cNvPr id="17" name="Subtitle 2"/>
          <p:cNvSpPr txBox="1">
            <a:spLocks/>
          </p:cNvSpPr>
          <p:nvPr/>
        </p:nvSpPr>
        <p:spPr>
          <a:xfrm rot="494976">
            <a:off x="4117574" y="2995542"/>
            <a:ext cx="965348" cy="973414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7200" smtClean="0">
                <a:solidFill>
                  <a:schemeClr val="tx1">
                    <a:lumMod val="65000"/>
                    <a:lumOff val="35000"/>
                  </a:schemeClr>
                </a:solidFill>
                <a:latin typeface="Bauhaus 93" charset="0"/>
                <a:ea typeface="Bauhaus 93" charset="0"/>
                <a:cs typeface="Bauhaus 93" charset="0"/>
              </a:rPr>
              <a:t>O</a:t>
            </a:r>
            <a:endParaRPr lang="en-US" sz="7200" dirty="0">
              <a:solidFill>
                <a:schemeClr val="tx1">
                  <a:lumMod val="65000"/>
                  <a:lumOff val="35000"/>
                </a:schemeClr>
              </a:solidFill>
              <a:latin typeface="Bauhaus 93" charset="0"/>
              <a:ea typeface="Bauhaus 93" charset="0"/>
              <a:cs typeface="Bauhaus 93" charset="0"/>
            </a:endParaRPr>
          </a:p>
        </p:txBody>
      </p:sp>
      <p:sp>
        <p:nvSpPr>
          <p:cNvPr id="21" name="Subtitle 2"/>
          <p:cNvSpPr txBox="1">
            <a:spLocks/>
          </p:cNvSpPr>
          <p:nvPr/>
        </p:nvSpPr>
        <p:spPr>
          <a:xfrm rot="660322">
            <a:off x="6229768" y="3133513"/>
            <a:ext cx="965348" cy="973414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7200" smtClean="0">
                <a:solidFill>
                  <a:schemeClr val="tx1">
                    <a:lumMod val="65000"/>
                    <a:lumOff val="35000"/>
                  </a:schemeClr>
                </a:solidFill>
                <a:latin typeface="Bauhaus 93" charset="0"/>
                <a:ea typeface="Bauhaus 93" charset="0"/>
                <a:cs typeface="Bauhaus 93" charset="0"/>
              </a:rPr>
              <a:t>G</a:t>
            </a:r>
            <a:endParaRPr lang="en-US" sz="7200" dirty="0">
              <a:solidFill>
                <a:schemeClr val="tx1">
                  <a:lumMod val="65000"/>
                  <a:lumOff val="35000"/>
                </a:schemeClr>
              </a:solidFill>
              <a:latin typeface="Bauhaus 93" charset="0"/>
              <a:ea typeface="Bauhaus 93" charset="0"/>
              <a:cs typeface="Bauhaus 93" charset="0"/>
            </a:endParaRPr>
          </a:p>
        </p:txBody>
      </p:sp>
      <p:sp>
        <p:nvSpPr>
          <p:cNvPr id="20" name="Subtitle 2"/>
          <p:cNvSpPr txBox="1">
            <a:spLocks/>
          </p:cNvSpPr>
          <p:nvPr/>
        </p:nvSpPr>
        <p:spPr>
          <a:xfrm rot="20488887">
            <a:off x="5642408" y="3186889"/>
            <a:ext cx="965348" cy="973414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7200" smtClean="0">
                <a:solidFill>
                  <a:schemeClr val="tx1">
                    <a:lumMod val="65000"/>
                    <a:lumOff val="35000"/>
                  </a:schemeClr>
                </a:solidFill>
                <a:latin typeface="Bauhaus 93" charset="0"/>
                <a:ea typeface="Bauhaus 93" charset="0"/>
                <a:cs typeface="Bauhaus 93" charset="0"/>
              </a:rPr>
              <a:t>N</a:t>
            </a:r>
            <a:endParaRPr lang="en-US" sz="7200" dirty="0">
              <a:solidFill>
                <a:schemeClr val="tx1">
                  <a:lumMod val="65000"/>
                  <a:lumOff val="35000"/>
                </a:schemeClr>
              </a:solidFill>
              <a:latin typeface="Bauhaus 93" charset="0"/>
              <a:ea typeface="Bauhaus 93" charset="0"/>
              <a:cs typeface="Bauhaus 93" charset="0"/>
            </a:endParaRPr>
          </a:p>
        </p:txBody>
      </p:sp>
      <p:sp>
        <p:nvSpPr>
          <p:cNvPr id="13" name="Subtitle 2"/>
          <p:cNvSpPr txBox="1">
            <a:spLocks/>
          </p:cNvSpPr>
          <p:nvPr/>
        </p:nvSpPr>
        <p:spPr>
          <a:xfrm>
            <a:off x="7327958" y="3298246"/>
            <a:ext cx="916741" cy="973414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7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Bauhaus 93" charset="0"/>
                <a:ea typeface="Bauhaus 93" charset="0"/>
                <a:cs typeface="Bauhaus 93" charset="0"/>
              </a:rPr>
              <a:t>L</a:t>
            </a:r>
            <a:endParaRPr lang="en-US" sz="7600" dirty="0">
              <a:solidFill>
                <a:schemeClr val="tx1">
                  <a:lumMod val="65000"/>
                  <a:lumOff val="35000"/>
                </a:schemeClr>
              </a:solidFill>
              <a:latin typeface="Bauhaus 93" charset="0"/>
              <a:ea typeface="Bauhaus 93" charset="0"/>
              <a:cs typeface="Bauhaus 93" charset="0"/>
            </a:endParaRPr>
          </a:p>
        </p:txBody>
      </p:sp>
      <p:sp>
        <p:nvSpPr>
          <p:cNvPr id="12" name="Subtitle 2"/>
          <p:cNvSpPr txBox="1">
            <a:spLocks/>
          </p:cNvSpPr>
          <p:nvPr/>
        </p:nvSpPr>
        <p:spPr>
          <a:xfrm rot="20333901">
            <a:off x="6993437" y="3646873"/>
            <a:ext cx="916741" cy="973414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7200" dirty="0">
                <a:solidFill>
                  <a:schemeClr val="tx1">
                    <a:lumMod val="65000"/>
                    <a:lumOff val="35000"/>
                  </a:schemeClr>
                </a:solidFill>
                <a:latin typeface="Bauhaus 93" charset="0"/>
                <a:ea typeface="Bauhaus 93" charset="0"/>
                <a:cs typeface="Bauhaus 93" charset="0"/>
              </a:rPr>
              <a:t>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Mark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5542" y="2705500"/>
            <a:ext cx="5791200" cy="2626678"/>
          </a:xfrm>
          <a:prstGeom prst="rect">
            <a:avLst/>
          </a:prstGeom>
          <a:noFill/>
        </p:spPr>
      </p:pic>
      <p:sp>
        <p:nvSpPr>
          <p:cNvPr id="9" name="Subtitle 2"/>
          <p:cNvSpPr txBox="1">
            <a:spLocks/>
          </p:cNvSpPr>
          <p:nvPr/>
        </p:nvSpPr>
        <p:spPr>
          <a:xfrm rot="20751069">
            <a:off x="5608628" y="3883258"/>
            <a:ext cx="916741" cy="973414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7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Bauhaus 93" charset="0"/>
                <a:ea typeface="Bauhaus 93" charset="0"/>
                <a:cs typeface="Bauhaus 93" charset="0"/>
              </a:rPr>
              <a:t>M</a:t>
            </a:r>
            <a:endParaRPr lang="en-US" sz="7200" dirty="0">
              <a:solidFill>
                <a:schemeClr val="tx1">
                  <a:lumMod val="65000"/>
                  <a:lumOff val="35000"/>
                </a:schemeClr>
              </a:solidFill>
              <a:latin typeface="Bauhaus 93" charset="0"/>
              <a:ea typeface="Bauhaus 93" charset="0"/>
              <a:cs typeface="Bauhaus 93" charset="0"/>
            </a:endParaRPr>
          </a:p>
        </p:txBody>
      </p:sp>
      <p:sp>
        <p:nvSpPr>
          <p:cNvPr id="10" name="Subtitle 2"/>
          <p:cNvSpPr txBox="1">
            <a:spLocks/>
          </p:cNvSpPr>
          <p:nvPr/>
        </p:nvSpPr>
        <p:spPr>
          <a:xfrm>
            <a:off x="6172065" y="3786062"/>
            <a:ext cx="916741" cy="973414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7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Bauhaus 93" charset="0"/>
                <a:ea typeface="Bauhaus 93" charset="0"/>
                <a:cs typeface="Bauhaus 93" charset="0"/>
              </a:rPr>
              <a:t>Y</a:t>
            </a:r>
            <a:endParaRPr lang="en-US" sz="7600" dirty="0">
              <a:solidFill>
                <a:schemeClr val="tx1">
                  <a:lumMod val="65000"/>
                  <a:lumOff val="35000"/>
                </a:schemeClr>
              </a:solidFill>
              <a:latin typeface="Bauhaus 93" charset="0"/>
              <a:ea typeface="Bauhaus 93" charset="0"/>
              <a:cs typeface="Bauhaus 93" charset="0"/>
            </a:endParaRPr>
          </a:p>
        </p:txBody>
      </p:sp>
      <p:sp>
        <p:nvSpPr>
          <p:cNvPr id="11" name="Subtitle 2"/>
          <p:cNvSpPr txBox="1">
            <a:spLocks/>
          </p:cNvSpPr>
          <p:nvPr/>
        </p:nvSpPr>
        <p:spPr>
          <a:xfrm>
            <a:off x="6569271" y="3642630"/>
            <a:ext cx="916741" cy="973414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7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Bauhaus 93" charset="0"/>
                <a:ea typeface="Bauhaus 93" charset="0"/>
                <a:cs typeface="Bauhaus 93" charset="0"/>
              </a:rPr>
              <a:t>S</a:t>
            </a:r>
            <a:endParaRPr lang="en-US" sz="7200" dirty="0">
              <a:solidFill>
                <a:schemeClr val="tx1">
                  <a:lumMod val="65000"/>
                  <a:lumOff val="35000"/>
                </a:schemeClr>
              </a:solidFill>
              <a:latin typeface="Bauhaus 93" charset="0"/>
              <a:ea typeface="Bauhaus 93" charset="0"/>
              <a:cs typeface="Bauhaus 93" charset="0"/>
            </a:endParaRPr>
          </a:p>
        </p:txBody>
      </p:sp>
      <p:sp>
        <p:nvSpPr>
          <p:cNvPr id="15" name="Subtitle 2"/>
          <p:cNvSpPr txBox="1">
            <a:spLocks/>
          </p:cNvSpPr>
          <p:nvPr/>
        </p:nvSpPr>
        <p:spPr>
          <a:xfrm rot="494976">
            <a:off x="3449924" y="2795395"/>
            <a:ext cx="965348" cy="973414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7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Bauhaus 93" charset="0"/>
                <a:ea typeface="Bauhaus 93" charset="0"/>
                <a:cs typeface="Bauhaus 93" charset="0"/>
              </a:rPr>
              <a:t>O</a:t>
            </a:r>
            <a:endParaRPr lang="en-US" sz="7200" dirty="0">
              <a:solidFill>
                <a:schemeClr val="tx1">
                  <a:lumMod val="65000"/>
                  <a:lumOff val="35000"/>
                </a:schemeClr>
              </a:solidFill>
              <a:latin typeface="Bauhaus 93" charset="0"/>
              <a:ea typeface="Bauhaus 93" charset="0"/>
              <a:cs typeface="Bauhaus 93" charset="0"/>
            </a:endParaRPr>
          </a:p>
        </p:txBody>
      </p:sp>
      <p:sp>
        <p:nvSpPr>
          <p:cNvPr id="18" name="Subtitle 2"/>
          <p:cNvSpPr txBox="1">
            <a:spLocks/>
          </p:cNvSpPr>
          <p:nvPr/>
        </p:nvSpPr>
        <p:spPr>
          <a:xfrm rot="20757205">
            <a:off x="4776949" y="2906970"/>
            <a:ext cx="965348" cy="973414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7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Bauhaus 93" charset="0"/>
                <a:ea typeface="Bauhaus 93" charset="0"/>
                <a:cs typeface="Bauhaus 93" charset="0"/>
              </a:rPr>
              <a:t>K</a:t>
            </a:r>
            <a:endParaRPr lang="en-US" sz="7200" dirty="0">
              <a:solidFill>
                <a:schemeClr val="tx1">
                  <a:lumMod val="65000"/>
                  <a:lumOff val="35000"/>
                </a:schemeClr>
              </a:solidFill>
              <a:latin typeface="Bauhaus 93" charset="0"/>
              <a:ea typeface="Bauhaus 93" charset="0"/>
              <a:cs typeface="Bauhaus 93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300707" flipH="1">
            <a:off x="1868675" y="1291485"/>
            <a:ext cx="1853425" cy="2810921"/>
          </a:xfrm>
          <a:prstGeom prst="rect">
            <a:avLst/>
          </a:prstGeom>
          <a:noFill/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06992" y="2020554"/>
            <a:ext cx="403146" cy="994077"/>
          </a:xfrm>
          <a:prstGeom prst="rect">
            <a:avLst/>
          </a:prstGeom>
          <a:noFill/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45994" y="1692108"/>
            <a:ext cx="474664" cy="1150337"/>
          </a:xfrm>
          <a:prstGeom prst="rect">
            <a:avLst/>
          </a:prstGeom>
          <a:noFill/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79153" y="2020555"/>
            <a:ext cx="474890" cy="91076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867180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Picture 94"/>
          <p:cNvPicPr>
            <a:picLocks noChangeAspect="1"/>
          </p:cNvPicPr>
          <p:nvPr/>
        </p:nvPicPr>
        <p:blipFill rotWithShape="1">
          <a:blip r:embed="rId2"/>
          <a:srcRect t="12559" r="-6056" b="11853"/>
          <a:stretch/>
        </p:blipFill>
        <p:spPr>
          <a:xfrm>
            <a:off x="1134659" y="1338942"/>
            <a:ext cx="10785198" cy="4441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650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2" name="Picture 58" descr="http://www.clipartkid.com/images/566/book-open-book-fair-is-open-9-00-am-4-00-sgMYLd-clipart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84" r="9868" b="31482"/>
          <a:stretch/>
        </p:blipFill>
        <p:spPr bwMode="auto">
          <a:xfrm rot="10800000">
            <a:off x="0" y="1"/>
            <a:ext cx="12192000" cy="1876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2" name="Picture 38" descr="http://mikeandmikesorganics.com/wp-content/uploads/2015/08/Silde2-fruit-top1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>
                        <a14:foregroundMark x1="37643" y1="67021" x2="37643" y2="67021"/>
                        <a14:foregroundMark x1="21483" y1="86170" x2="21483" y2="86170"/>
                        <a14:backgroundMark x1="5703" y1="91489" x2="5703" y2="91489"/>
                        <a14:backgroundMark x1="10266" y1="94681" x2="10266" y2="94681"/>
                        <a14:backgroundMark x1="27186" y1="88652" x2="27186" y2="88652"/>
                        <a14:backgroundMark x1="21103" y1="64539" x2="21103" y2="64539"/>
                        <a14:backgroundMark x1="10646" y1="59574" x2="10646" y2="59574"/>
                        <a14:backgroundMark x1="5323" y1="62766" x2="5323" y2="62766"/>
                        <a14:backgroundMark x1="29658" y1="74823" x2="29658" y2="74823"/>
                        <a14:backgroundMark x1="33460" y1="95390" x2="33460" y2="95390"/>
                        <a14:backgroundMark x1="40684" y1="85461" x2="40684" y2="85461"/>
                        <a14:backgroundMark x1="17110" y1="59929" x2="17110" y2="59929"/>
                        <a14:backgroundMark x1="27376" y1="63475" x2="27376" y2="63475"/>
                        <a14:backgroundMark x1="26616" y1="70567" x2="26616" y2="70567"/>
                      </a14:backgroundRemoval>
                    </a14:imgEffect>
                    <a14:imgEffect>
                      <a14:artisticWatercolorSpong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6201" r="50000"/>
          <a:stretch/>
        </p:blipFill>
        <p:spPr bwMode="auto">
          <a:xfrm rot="19430528">
            <a:off x="8036752" y="1257815"/>
            <a:ext cx="1434166" cy="827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38" descr="http://mikeandmikesorganics.com/wp-content/uploads/2015/08/Silde2-fruit-top1.pn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69962" r="100000">
                        <a14:foregroundMark x1="54373" y1="30851" x2="54373" y2="30851"/>
                        <a14:foregroundMark x1="49240" y1="33688" x2="49240" y2="33688"/>
                        <a14:foregroundMark x1="58555" y1="75887" x2="58555" y2="75887"/>
                        <a14:foregroundMark x1="54183" y1="70922" x2="54183" y2="70922"/>
                        <a14:foregroundMark x1="55513" y1="67021" x2="55513" y2="67021"/>
                        <a14:foregroundMark x1="62548" y1="73404" x2="62548" y2="73404"/>
                        <a14:foregroundMark x1="48479" y1="38298" x2="48479" y2="38298"/>
                        <a14:foregroundMark x1="51901" y1="41135" x2="51901" y2="41135"/>
                        <a14:foregroundMark x1="51901" y1="41135" x2="51901" y2="41135"/>
                        <a14:foregroundMark x1="51901" y1="41135" x2="51901" y2="41135"/>
                        <a14:foregroundMark x1="48859" y1="47518" x2="48859" y2="47518"/>
                        <a14:foregroundMark x1="45057" y1="30142" x2="45057" y2="30142"/>
                        <a14:foregroundMark x1="82700" y1="76596" x2="82700" y2="76596"/>
                        <a14:foregroundMark x1="88403" y1="85816" x2="88403" y2="85816"/>
                        <a14:foregroundMark x1="92015" y1="85816" x2="92015" y2="85816"/>
                        <a14:foregroundMark x1="93726" y1="20567" x2="93726" y2="20567"/>
                        <a14:foregroundMark x1="93726" y1="20567" x2="93726" y2="20567"/>
                        <a14:foregroundMark x1="89544" y1="14894" x2="89544" y2="14894"/>
                        <a14:foregroundMark x1="85741" y1="12057" x2="99430" y2="33688"/>
                        <a14:foregroundMark x1="77567" y1="68085" x2="99620" y2="96809"/>
                        <a14:foregroundMark x1="91445" y1="8511" x2="98859" y2="30142"/>
                        <a14:backgroundMark x1="62548" y1="14184" x2="62548" y2="14184"/>
                        <a14:backgroundMark x1="64449" y1="20213" x2="64449" y2="20213"/>
                        <a14:backgroundMark x1="65019" y1="31915" x2="65019" y2="31915"/>
                        <a14:backgroundMark x1="65019" y1="40071" x2="65019" y2="40071"/>
                        <a14:backgroundMark x1="63118" y1="47163" x2="63118" y2="47163"/>
                        <a14:backgroundMark x1="56844" y1="52128" x2="56844" y2="52128"/>
                        <a14:backgroundMark x1="50951" y1="52837" x2="50951" y2="52837"/>
                        <a14:backgroundMark x1="51711" y1="10993" x2="51711" y2="10993"/>
                        <a14:backgroundMark x1="48669" y1="14184" x2="48669" y2="14184"/>
                      </a14:backgroundRemoval>
                    </a14:imgEffect>
                    <a14:imgEffect>
                      <a14:artisticWatercolorSpong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4322" t="-6847" r="-4525" b="-1"/>
          <a:stretch/>
        </p:blipFill>
        <p:spPr bwMode="auto">
          <a:xfrm rot="17513661">
            <a:off x="8911485" y="1290492"/>
            <a:ext cx="1232709" cy="1172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70" name="Picture 46" descr="http://chezpasko.c.h.pic.centerblog.net/o7gyv8ps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WatercolorSponge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8990700">
            <a:off x="4809190" y="796522"/>
            <a:ext cx="912654" cy="6844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76" name="Picture 52" descr="http://www.somersbycider.com/media/1428/somersby-overview-splash-leaf.png?width=286&amp;height=326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artisticLineDraw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038844">
            <a:off x="2076474" y="1395747"/>
            <a:ext cx="761999" cy="868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88" name="Picture 64" descr="Green Pear Fruit PNG Clipart">
            <a:hlinkClick r:id="rId11"/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artisticPaintBrush/>
                    </a14:imgEffect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452107">
            <a:off x="3137305" y="1255113"/>
            <a:ext cx="699000" cy="998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92" name="Picture 68" descr="Water Splash Png For clean waste water"/>
          <p:cNvPicPr>
            <a:picLocks noChangeAspect="1" noChangeArrowheads="1"/>
          </p:cNvPicPr>
          <p:nvPr/>
        </p:nvPicPr>
        <p:blipFill rotWithShape="1">
          <a:blip r:embed="rId14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001"/>
          <a:stretch/>
        </p:blipFill>
        <p:spPr bwMode="auto">
          <a:xfrm rot="11416403">
            <a:off x="8425635" y="1074065"/>
            <a:ext cx="1956201" cy="902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90" name="Picture 66" descr="https://lh3.googleusercontent.com/-9QaLKuscDyE/V1-xXi-MNPI/AAAAAAAAAKE/tqk_1gWYVtI/s640/water_drop.png"/>
          <p:cNvPicPr>
            <a:picLocks noChangeAspect="1" noChangeArrowheads="1"/>
          </p:cNvPicPr>
          <p:nvPr/>
        </p:nvPicPr>
        <p:blipFill rotWithShape="1">
          <a:blip r:embed="rId15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49"/>
          <a:stretch/>
        </p:blipFill>
        <p:spPr bwMode="auto">
          <a:xfrm rot="10336472">
            <a:off x="1689086" y="1117062"/>
            <a:ext cx="2916318" cy="1589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52" descr="http://www.somersbycider.com/media/1428/somersby-overview-splash-leaf.png?width=286&amp;height=326"/>
          <p:cNvPicPr>
            <a:picLocks noChangeAspect="1" noChangeArrowheads="1"/>
          </p:cNvPicPr>
          <p:nvPr/>
        </p:nvPicPr>
        <p:blipFill>
          <a:blip r:embed="rId16" cstate="print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artisticLineDraw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4377749" flipV="1">
            <a:off x="4569502" y="1218015"/>
            <a:ext cx="761999" cy="856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96" name="Picture 72" descr="Water Png Splash of water 2"/>
          <p:cNvPicPr>
            <a:picLocks noChangeAspect="1" noChangeArrowheads="1"/>
          </p:cNvPicPr>
          <p:nvPr/>
        </p:nvPicPr>
        <p:blipFill rotWithShape="1">
          <a:blip r:embed="rId18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579"/>
          <a:stretch/>
        </p:blipFill>
        <p:spPr bwMode="auto">
          <a:xfrm rot="14867158">
            <a:off x="4882276" y="148441"/>
            <a:ext cx="1878140" cy="2448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1428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71" y="1295400"/>
            <a:ext cx="12170229" cy="2890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107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441</TotalTime>
  <Words>13</Words>
  <Application>Microsoft Macintosh PowerPoint</Application>
  <PresentationFormat>Widescreen</PresentationFormat>
  <Paragraphs>13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Bauhaus 93</vt:lpstr>
      <vt:lpstr>Calibri</vt:lpstr>
      <vt:lpstr>Calibri Light</vt:lpstr>
      <vt:lpstr>Office Theme</vt:lpstr>
      <vt:lpstr>1_Office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Koo, Min Hee</dc:creator>
  <cp:lastModifiedBy>Koo, Min Hee</cp:lastModifiedBy>
  <cp:revision>10</cp:revision>
  <dcterms:created xsi:type="dcterms:W3CDTF">2017-04-27T16:00:17Z</dcterms:created>
  <dcterms:modified xsi:type="dcterms:W3CDTF">2017-05-09T14:21:13Z</dcterms:modified>
</cp:coreProperties>
</file>

<file path=docProps/thumbnail.jpeg>
</file>